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70" r:id="rId7"/>
    <p:sldId id="266" r:id="rId8"/>
    <p:sldId id="272" r:id="rId9"/>
    <p:sldId id="273" r:id="rId10"/>
    <p:sldId id="267" r:id="rId11"/>
    <p:sldId id="268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628"/>
    <a:srgbClr val="2B1848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35" autoAdjust="0"/>
  </p:normalViewPr>
  <p:slideViewPr>
    <p:cSldViewPr snapToGrid="0">
      <p:cViewPr varScale="1">
        <p:scale>
          <a:sx n="86" d="100"/>
          <a:sy n="86" d="100"/>
        </p:scale>
        <p:origin x="-23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2181F-9B81-4723-B03E-C0E33F6A7C8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535B9-10FD-447A-B193-4E6542DC9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118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35B9-10FD-447A-B193-4E6542DC9D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70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35B9-10FD-447A-B193-4E6542DC9D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105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35B9-10FD-447A-B193-4E6542DC9D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669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35B9-10FD-447A-B193-4E6542DC9D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740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35B9-10FD-447A-B193-4E6542DC9D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38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35B9-10FD-447A-B193-4E6542DC9D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00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35B9-10FD-447A-B193-4E6542DC9D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89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BD7546-0290-482A-AB23-9BA518573C8E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838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B62-ADD9-475B-8C0E-45CF92CF63DA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7416562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B62-ADD9-475B-8C0E-45CF92CF63DA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5218876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B62-ADD9-475B-8C0E-45CF92CF63DA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580431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B62-ADD9-475B-8C0E-45CF92CF63DA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7335326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B62-ADD9-475B-8C0E-45CF92CF63DA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1982596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B62-ADD9-475B-8C0E-45CF92CF63DA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7343349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62CD-5EA4-43D7-AAFF-9149ED71A03F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7857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B186-F954-4D50-B9D1-D2ED7B8FBD17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933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0611-25A0-4E79-8F59-60F000D9759B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76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4BF2-95A9-40D1-BFC2-E2EE61BC73A0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3961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D6A3-B079-42C4-B743-F5A5A9B1EF36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06671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5DC-1842-43F2-8CF5-B1A46A20AA08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866021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55C3-A106-42FB-B2E6-267E0594A1DD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953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170B-D7C8-4DAF-8DFA-39E7E15B8211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94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E4BF-7A0E-4FE9-AE4C-BAF73AC1219D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276833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4FF6-8B3F-4C7A-BCCA-78A5CD0C4F93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087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045B62-ADD9-475B-8C0E-45CF92CF63DA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031763-3F97-4545-A7D0-FAC48CEA7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629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357450"/>
            <a:ext cx="11952849" cy="617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841052">
            <a:off x="1553988" y="1979361"/>
            <a:ext cx="88473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u="sng" dirty="0" smtClean="0">
                <a:solidFill>
                  <a:srgbClr val="FF0000"/>
                </a:solidFill>
              </a:rPr>
              <a:t>Welcome</a:t>
            </a:r>
            <a:endParaRPr lang="en-US" sz="11500" u="sng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7403" y="6537325"/>
            <a:ext cx="2757733" cy="365125"/>
          </a:xfrm>
        </p:spPr>
        <p:txBody>
          <a:bodyPr/>
          <a:lstStyle/>
          <a:p>
            <a:fld id="{CC687DFF-4C95-480E-985C-0C14DC51A15B}" type="datetime8">
              <a:rPr lang="en-US" sz="1800" smtClean="0"/>
              <a:pPr/>
              <a:t>10/5/2017 7:11 AM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16701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" y="1350774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Our </a:t>
            </a:r>
            <a:r>
              <a:rPr lang="en-US" sz="3600" dirty="0" smtClean="0"/>
              <a:t>national poet , </a:t>
            </a:r>
            <a:r>
              <a:rPr lang="en-US" sz="3600" dirty="0" err="1" smtClean="0"/>
              <a:t>Kazi</a:t>
            </a:r>
            <a:r>
              <a:rPr lang="en-US" sz="3600" dirty="0" smtClean="0"/>
              <a:t> </a:t>
            </a:r>
            <a:r>
              <a:rPr lang="en-US" sz="3600" dirty="0" err="1" smtClean="0"/>
              <a:t>Nazrul</a:t>
            </a:r>
            <a:r>
              <a:rPr lang="en-US" sz="3600" dirty="0" smtClean="0"/>
              <a:t> Islam was born in 1899 in India . He completed his primary education in1909 and joined a local </a:t>
            </a:r>
            <a:r>
              <a:rPr lang="en-US" sz="3600" dirty="0" err="1" smtClean="0"/>
              <a:t>Maktab</a:t>
            </a:r>
            <a:r>
              <a:rPr lang="en-US" sz="3600" dirty="0" smtClean="0"/>
              <a:t> as a teacher in the same year . Again he admitted in various </a:t>
            </a:r>
            <a:r>
              <a:rPr lang="en-US" sz="3600" dirty="0"/>
              <a:t>E</a:t>
            </a:r>
            <a:r>
              <a:rPr lang="en-US" sz="3600" dirty="0" smtClean="0"/>
              <a:t>ducational Institutions . While he was a student of class ten in 1917 , he joined the Army . After the Second World War , </a:t>
            </a:r>
            <a:r>
              <a:rPr lang="en-US" sz="3600" dirty="0" err="1" smtClean="0"/>
              <a:t>Nazrul</a:t>
            </a:r>
            <a:r>
              <a:rPr lang="en-US" sz="3600" dirty="0" smtClean="0"/>
              <a:t> came  back to Calcutta in  1920 .Then he wrote poem, story, song, etc. In 1972 he was brought to Bangladesh . He lived in Bangladesh until his demise in 1976.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5625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LOUD READING 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25369" y="5869907"/>
            <a:ext cx="160020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25569" y="5847833"/>
            <a:ext cx="255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9BB6929-F60C-4ACA-B6D8-C956CB976D53}" type="datetime8">
              <a:rPr lang="en-US"/>
              <a:pPr/>
              <a:t>10/5/2017 7:06 AM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03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063" y="697059"/>
            <a:ext cx="8534400" cy="1404257"/>
          </a:xfrm>
        </p:spPr>
        <p:txBody>
          <a:bodyPr>
            <a:normAutofit fontScale="85000" lnSpcReduction="10000"/>
          </a:bodyPr>
          <a:lstStyle/>
          <a:p>
            <a:r>
              <a:rPr lang="en-US" sz="7100" dirty="0" smtClean="0"/>
              <a:t>INDIVIDUAL WORK :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78173" y="5598387"/>
            <a:ext cx="8461065" cy="785292"/>
          </a:xfrm>
        </p:spPr>
        <p:txBody>
          <a:bodyPr/>
          <a:lstStyle/>
          <a:p>
            <a:pPr algn="ctr"/>
            <a:fld id="{2BA93D14-0E3D-440B-947E-6CA82E21277B}" type="datetime8">
              <a:rPr lang="en-US" sz="3200" smtClean="0"/>
              <a:pPr algn="ctr"/>
              <a:t>10/5/2017 7:06 AM</a:t>
            </a:fld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78173" y="2720990"/>
            <a:ext cx="112321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True or False :</a:t>
            </a:r>
          </a:p>
          <a:p>
            <a:r>
              <a:rPr lang="en-US" sz="2800" dirty="0" smtClean="0"/>
              <a:t>a)</a:t>
            </a:r>
            <a:r>
              <a:rPr lang="en-US" sz="2800" dirty="0" err="1" smtClean="0"/>
              <a:t>Nazrul</a:t>
            </a:r>
            <a:r>
              <a:rPr lang="en-US" sz="2800" dirty="0" smtClean="0"/>
              <a:t> studied up to class ten .---</a:t>
            </a:r>
          </a:p>
          <a:p>
            <a:r>
              <a:rPr lang="en-US" sz="2800" dirty="0" smtClean="0"/>
              <a:t>b)He was born in Bangladesh</a:t>
            </a:r>
            <a:r>
              <a:rPr lang="en-US" sz="2800" dirty="0"/>
              <a:t> </a:t>
            </a:r>
            <a:r>
              <a:rPr lang="en-US" sz="2800" dirty="0" smtClean="0"/>
              <a:t>.---                                                                  c)He was brought to Bangladesh before independence.---</a:t>
            </a:r>
          </a:p>
          <a:p>
            <a:r>
              <a:rPr lang="en-US" sz="2800" dirty="0" smtClean="0"/>
              <a:t>d)He died at the of 77.---</a:t>
            </a:r>
          </a:p>
          <a:p>
            <a:r>
              <a:rPr lang="en-US" sz="2800" dirty="0" smtClean="0"/>
              <a:t>e)He wrote only poem .---           </a:t>
            </a:r>
          </a:p>
          <a:p>
            <a:pPr marL="342900" indent="-342900">
              <a:buAutoNum type="alphaLcParenR"/>
            </a:pPr>
            <a:endParaRPr lang="en-US" sz="5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2" y="697059"/>
            <a:ext cx="2615231" cy="1743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59607" y="3159461"/>
            <a:ext cx="1460310" cy="366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True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9606" y="3680408"/>
            <a:ext cx="1460310" cy="310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False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198589" y="4154325"/>
            <a:ext cx="1719619" cy="289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False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913194" y="4599750"/>
            <a:ext cx="1781033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True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933331" y="5024648"/>
            <a:ext cx="1760896" cy="325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34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27" y="0"/>
            <a:ext cx="11182516" cy="2702257"/>
          </a:xfrm>
        </p:spPr>
        <p:txBody>
          <a:bodyPr>
            <a:normAutofit fontScale="90000"/>
          </a:bodyPr>
          <a:lstStyle/>
          <a:p>
            <a:r>
              <a:rPr lang="en-US" sz="10700" dirty="0" smtClean="0"/>
              <a:t>PAIR </a:t>
            </a:r>
            <a:r>
              <a:rPr lang="en-US" sz="7200" dirty="0" smtClean="0">
                <a:solidFill>
                  <a:srgbClr val="FF0000"/>
                </a:solidFill>
              </a:rPr>
              <a:t>WORK:</a:t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>     </a:t>
            </a:r>
            <a:r>
              <a:rPr lang="en-US" sz="4900" dirty="0" smtClean="0">
                <a:solidFill>
                  <a:srgbClr val="FF0000"/>
                </a:solidFill>
              </a:rPr>
              <a:t>Fill in the gaps in the given table: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6" y="227333"/>
            <a:ext cx="2466975" cy="18478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74115" y="6583680"/>
            <a:ext cx="4053730" cy="758816"/>
          </a:xfrm>
        </p:spPr>
        <p:txBody>
          <a:bodyPr/>
          <a:lstStyle/>
          <a:p>
            <a:pPr algn="ctr"/>
            <a:fld id="{316F90D4-6E3A-449D-881D-37ED8128F26E}" type="datetime8">
              <a:rPr lang="en-US" sz="3200" smtClean="0"/>
              <a:pPr algn="ctr"/>
              <a:t>10/5/2017 7:06 AM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8018" y="2602522"/>
            <a:ext cx="10304060" cy="39811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5930980"/>
              </p:ext>
            </p:extLst>
          </p:nvPr>
        </p:nvGraphicFramePr>
        <p:xfrm>
          <a:off x="684212" y="2720721"/>
          <a:ext cx="9553432" cy="3566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358"/>
                <a:gridCol w="2388358"/>
                <a:gridCol w="2388358"/>
                <a:gridCol w="2388358"/>
              </a:tblGrid>
              <a:tr h="3752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Who/What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Event/Activity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When /Time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Where/Place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705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Kazi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Nazrul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Islam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 –------------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1899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ii)_________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84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He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Completed primary education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iii)------------------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031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Was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brought to Bangladesh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iv)------------------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9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He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v)--------------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1976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383231" y="3181395"/>
            <a:ext cx="1715622" cy="395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w</a:t>
            </a:r>
            <a:r>
              <a:rPr lang="en-US" sz="3200" dirty="0" smtClean="0">
                <a:solidFill>
                  <a:schemeClr val="tx2"/>
                </a:solidFill>
              </a:rPr>
              <a:t>as born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066" y="3152632"/>
            <a:ext cx="184244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 India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39568" y="3737407"/>
            <a:ext cx="152855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1909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759355" y="4480169"/>
            <a:ext cx="237471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</a:t>
            </a:r>
            <a:r>
              <a:rPr lang="en-US" sz="3200" dirty="0" smtClean="0"/>
              <a:t>n 1972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56879" y="5274337"/>
            <a:ext cx="18629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died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57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82" y="4404305"/>
            <a:ext cx="10371752" cy="149961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6000" dirty="0" smtClean="0"/>
              <a:t>“Write the summary of the passage” .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" y="0"/>
            <a:ext cx="4819650" cy="36147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0" y="5903921"/>
            <a:ext cx="2199765" cy="344479"/>
          </a:xfrm>
        </p:spPr>
        <p:txBody>
          <a:bodyPr/>
          <a:lstStyle/>
          <a:p>
            <a:fld id="{B3F28EA8-DAAD-4D88-8FBC-D89E1F1B47AB}" type="datetime8">
              <a:rPr lang="en-US" sz="2000" smtClean="0">
                <a:solidFill>
                  <a:srgbClr val="1A6628"/>
                </a:solidFill>
              </a:rPr>
              <a:pPr/>
              <a:t>10/5/2017 7:06 AM</a:t>
            </a:fld>
            <a:endParaRPr lang="en-US" sz="1800" dirty="0">
              <a:solidFill>
                <a:srgbClr val="1A662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6108" y="504436"/>
            <a:ext cx="583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HOME WORK: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3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1" y="2606723"/>
            <a:ext cx="5756880" cy="30707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773" y="3598819"/>
            <a:ext cx="9328309" cy="207865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</a:rPr>
              <a:t>T</a:t>
            </a:r>
            <a:r>
              <a:rPr lang="en-US" sz="11500" b="1" dirty="0" smtClean="0">
                <a:solidFill>
                  <a:srgbClr val="C00000"/>
                </a:solidFill>
              </a:rPr>
              <a:t>hank you all</a:t>
            </a:r>
            <a:endParaRPr lang="en-US" sz="115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38782" y="5677469"/>
            <a:ext cx="2456596" cy="570931"/>
          </a:xfrm>
        </p:spPr>
        <p:txBody>
          <a:bodyPr/>
          <a:lstStyle/>
          <a:p>
            <a:fld id="{1DB1D327-4A65-45FA-A113-BF3C984EFEEA}" type="datetime8">
              <a:rPr lang="en-US" sz="2000" smtClean="0"/>
              <a:pPr/>
              <a:t>10/5/2017 7:06 AM</a:t>
            </a:fld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51" y="676628"/>
            <a:ext cx="2462000" cy="2776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0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16349"/>
            <a:ext cx="6834402" cy="35881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Sarder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Mahfuz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Aziz</a:t>
            </a:r>
          </a:p>
          <a:p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Assistant Teacher (English )</a:t>
            </a:r>
          </a:p>
          <a:p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T, A,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Faruque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School &amp; College</a:t>
            </a:r>
          </a:p>
          <a:p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Mongla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024" y="2977227"/>
            <a:ext cx="5263976" cy="388077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Class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viii</a:t>
            </a:r>
          </a:p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Subject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English 1</a:t>
            </a:r>
            <a:r>
              <a:rPr lang="en-US" sz="40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Paper(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UNSEEN PASSAGE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Time : 50 Minutes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02304" y="6382840"/>
            <a:ext cx="3896074" cy="365125"/>
          </a:xfrm>
        </p:spPr>
        <p:txBody>
          <a:bodyPr/>
          <a:lstStyle/>
          <a:p>
            <a:pPr algn="ctr"/>
            <a:fld id="{E7588C58-F78C-4E7B-95F6-2A0AFCAF1635}" type="datetime8">
              <a:rPr lang="en-US" sz="2800" smtClean="0"/>
              <a:pPr algn="ctr"/>
              <a:t>10/5/2017 7:11 AM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3"/>
            <a:ext cx="2327663" cy="2793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845" y="234786"/>
            <a:ext cx="99401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2060"/>
                </a:solidFill>
                <a:latin typeface="IITimes New Roman"/>
                <a:cs typeface="Times New Roman" panose="02020603050405020304" pitchFamily="18" charset="0"/>
              </a:rPr>
              <a:t>IDENTITY:</a:t>
            </a:r>
            <a:endParaRPr lang="en-US" sz="2800" dirty="0">
              <a:solidFill>
                <a:srgbClr val="002060"/>
              </a:solidFill>
              <a:latin typeface="II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90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659" y="419288"/>
            <a:ext cx="931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Look at the pictures :</a:t>
            </a:r>
            <a:endParaRPr lang="en-US" sz="7200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3" y="1528347"/>
            <a:ext cx="2861386" cy="3285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797" y="1697093"/>
            <a:ext cx="3137051" cy="32859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65" y="1619617"/>
            <a:ext cx="2999999" cy="310341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92478" y="5060529"/>
            <a:ext cx="286138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RABINDRANATH TAGORE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5715" y="5409475"/>
            <a:ext cx="363321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BEGUM ROKEYA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0264" y="4906870"/>
            <a:ext cx="299999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JIVANANANDA DAS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90265" y="5997040"/>
            <a:ext cx="2501735" cy="540286"/>
          </a:xfrm>
        </p:spPr>
        <p:txBody>
          <a:bodyPr/>
          <a:lstStyle/>
          <a:p>
            <a:fld id="{506EBB41-9582-4A23-B5A0-C3B5F1197242}" type="datetime8">
              <a:rPr lang="en-US" sz="2000" smtClean="0"/>
              <a:pPr/>
              <a:t>10/5/2017 7:06 AM</a:t>
            </a:fld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5568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5" y="201881"/>
            <a:ext cx="5078436" cy="468054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TextBox 4"/>
          <p:cNvSpPr txBox="1"/>
          <p:nvPr/>
        </p:nvSpPr>
        <p:spPr>
          <a:xfrm>
            <a:off x="1017929" y="4900485"/>
            <a:ext cx="9481625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KAZI NAZRUL ISLAM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5648177" y="1262094"/>
            <a:ext cx="1927275" cy="5064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90116" y="1768531"/>
            <a:ext cx="548640" cy="23633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23128" y="6382556"/>
            <a:ext cx="2108293" cy="365125"/>
          </a:xfrm>
        </p:spPr>
        <p:txBody>
          <a:bodyPr/>
          <a:lstStyle/>
          <a:p>
            <a:fld id="{A9F849EF-8067-4B87-A671-BD77EB303998}" type="datetime8">
              <a:rPr lang="en-US" sz="1600" smtClean="0"/>
              <a:pPr/>
              <a:t>10/5/2017 7:06 AM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04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430" y="153484"/>
            <a:ext cx="10283483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TODAY’S LESSON:</a:t>
            </a:r>
            <a:endParaRPr lang="en-US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11450"/>
            <a:ext cx="121920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“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KAZI NAZRUL ISLAM</a:t>
            </a:r>
            <a:r>
              <a:rPr lang="bn-BD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”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50234" y="6172200"/>
            <a:ext cx="2954378" cy="365125"/>
          </a:xfrm>
        </p:spPr>
        <p:txBody>
          <a:bodyPr/>
          <a:lstStyle/>
          <a:p>
            <a:fld id="{2EDBBE88-F295-4D13-8AC6-987F1C477F18}" type="datetime8">
              <a:rPr lang="en-US" sz="1800" smtClean="0"/>
              <a:pPr/>
              <a:t>10/5/2017 7:06 AM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38735" y="1600035"/>
            <a:ext cx="5117910" cy="3811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43" y="1939621"/>
            <a:ext cx="3198693" cy="3324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276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478"/>
            <a:ext cx="12192000" cy="1793922"/>
          </a:xfrm>
        </p:spPr>
        <p:txBody>
          <a:bodyPr>
            <a:noAutofit/>
          </a:bodyPr>
          <a:lstStyle/>
          <a:p>
            <a:r>
              <a:rPr lang="bn-BD" sz="6600" b="1" dirty="0"/>
              <a:t>LEARNING OUTCOMES:</a:t>
            </a:r>
            <a:r>
              <a:rPr lang="en-US" sz="6600" b="1" dirty="0"/>
              <a:t/>
            </a:r>
            <a:br>
              <a:rPr lang="en-US" sz="6600" b="1" dirty="0"/>
            </a:b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033" y="1682918"/>
            <a:ext cx="8596668" cy="3880773"/>
          </a:xfrm>
        </p:spPr>
        <p:txBody>
          <a:bodyPr>
            <a:normAutofit fontScale="40000" lnSpcReduction="20000"/>
          </a:bodyPr>
          <a:lstStyle/>
          <a:p>
            <a:pPr lvl="2"/>
            <a:r>
              <a:rPr lang="en-US" sz="12000" dirty="0" smtClean="0"/>
              <a:t>Students will be able to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8000" dirty="0" smtClean="0"/>
              <a:t>Read and understand the passage</a:t>
            </a:r>
          </a:p>
          <a:p>
            <a:r>
              <a:rPr lang="en-US" sz="8000" dirty="0" smtClean="0"/>
              <a:t>Ask and answer questions</a:t>
            </a:r>
          </a:p>
          <a:p>
            <a:r>
              <a:rPr lang="en-US" sz="8000" dirty="0" smtClean="0"/>
              <a:t>Write true /false</a:t>
            </a:r>
          </a:p>
          <a:p>
            <a:r>
              <a:rPr lang="en-US" sz="8000" dirty="0" smtClean="0"/>
              <a:t>Fill in the blanks in  a  table</a:t>
            </a:r>
            <a:endParaRPr lang="en-US" sz="8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0611-25A0-4E79-8F59-60F000D9759B}" type="datetime8">
              <a:rPr lang="en-US" smtClean="0"/>
              <a:pPr/>
              <a:t>10/5/2017 7:06 AM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96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44469" y="54894"/>
            <a:ext cx="8025712" cy="6091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 rot="2225133">
            <a:off x="52993" y="308764"/>
            <a:ext cx="2663076" cy="15534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BIRTH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 rot="20246469">
            <a:off x="9213924" y="164860"/>
            <a:ext cx="2933256" cy="1519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JOINING ARMY</a:t>
            </a:r>
            <a:endParaRPr lang="en-US" sz="2400" dirty="0"/>
          </a:p>
        </p:txBody>
      </p:sp>
      <p:sp>
        <p:nvSpPr>
          <p:cNvPr id="9" name="Up-Down Arrow 8"/>
          <p:cNvSpPr/>
          <p:nvPr/>
        </p:nvSpPr>
        <p:spPr>
          <a:xfrm rot="7482034">
            <a:off x="8853614" y="3796086"/>
            <a:ext cx="2294571" cy="30948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BRING TO </a:t>
            </a:r>
            <a:r>
              <a:rPr lang="en-US" sz="2000" dirty="0" smtClean="0">
                <a:solidFill>
                  <a:schemeClr val="bg1"/>
                </a:solidFill>
              </a:rPr>
              <a:t>BANGLADESH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 rot="19671634">
            <a:off x="10098" y="4835361"/>
            <a:ext cx="3164461" cy="14986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DEATH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31" y="746610"/>
            <a:ext cx="5078436" cy="468054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3" name="Rectangle 22"/>
          <p:cNvSpPr/>
          <p:nvPr/>
        </p:nvSpPr>
        <p:spPr>
          <a:xfrm>
            <a:off x="-81541" y="2153945"/>
            <a:ext cx="2286872" cy="6911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1899</a:t>
            </a:r>
            <a:endParaRPr lang="en-US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34098" y="5860728"/>
            <a:ext cx="2475914" cy="7558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1976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236427" y="2172567"/>
            <a:ext cx="1833653" cy="1053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1917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88962" y="5859004"/>
            <a:ext cx="2061409" cy="7416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1972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47293" y="6264990"/>
            <a:ext cx="1854786" cy="365125"/>
          </a:xfrm>
        </p:spPr>
        <p:txBody>
          <a:bodyPr/>
          <a:lstStyle/>
          <a:p>
            <a:fld id="{9F9BF98A-78EF-4A8D-A691-13D33EE29FAB}" type="datetime8">
              <a:rPr lang="en-US" sz="1400" b="1" smtClean="0"/>
              <a:pPr/>
              <a:t>10/5/2017 7:06 AM</a:t>
            </a:fld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35839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170B-D7C8-4DAF-8DFA-39E7E15B8211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7922" y="2852382"/>
            <a:ext cx="3289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Battle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6287" y="1228298"/>
            <a:ext cx="9717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WORD MEANING: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46" y="2852382"/>
            <a:ext cx="2600325" cy="1762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7582072" y="2852382"/>
            <a:ext cx="2695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war</a:t>
            </a:r>
          </a:p>
        </p:txBody>
      </p:sp>
    </p:spTree>
    <p:extLst>
      <p:ext uri="{BB962C8B-B14F-4D97-AF65-F5344CB8AC3E}">
        <p14:creationId xmlns="" xmlns:p14="http://schemas.microsoft.com/office/powerpoint/2010/main" val="24285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170B-D7C8-4DAF-8DFA-39E7E15B8211}" type="datetime8">
              <a:rPr lang="en-US" smtClean="0"/>
              <a:pPr/>
              <a:t>10/5/2017 7:06 AM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0626" y="1160061"/>
            <a:ext cx="4176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Teacher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44" y="958789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7654" y="1310185"/>
            <a:ext cx="4435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Instructor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0753" y="3562066"/>
            <a:ext cx="3371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Demise</a:t>
            </a:r>
            <a:endParaRPr 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4517409" y="3848669"/>
            <a:ext cx="2674961" cy="13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31" y="3370996"/>
            <a:ext cx="2619375" cy="17055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92370" y="3562066"/>
            <a:ext cx="3234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Death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50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634</TotalTime>
  <Words>335</Words>
  <Application>Microsoft Office PowerPoint</Application>
  <PresentationFormat>Custom</PresentationFormat>
  <Paragraphs>106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Slide 1</vt:lpstr>
      <vt:lpstr>Slide 2</vt:lpstr>
      <vt:lpstr>Slide 3</vt:lpstr>
      <vt:lpstr>Slide 4</vt:lpstr>
      <vt:lpstr>Slide 5</vt:lpstr>
      <vt:lpstr>LEARNING OUTCOMES: </vt:lpstr>
      <vt:lpstr>Slide 7</vt:lpstr>
      <vt:lpstr>Slide 8</vt:lpstr>
      <vt:lpstr>Slide 9</vt:lpstr>
      <vt:lpstr>Slide 10</vt:lpstr>
      <vt:lpstr>Slide 11</vt:lpstr>
      <vt:lpstr>PAIR WORK:       Fill in the gaps in the given table:</vt:lpstr>
      <vt:lpstr> “Write the summary of the passage” .</vt:lpstr>
      <vt:lpstr>Thank you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</dc:creator>
  <cp:lastModifiedBy>Instructor</cp:lastModifiedBy>
  <cp:revision>149</cp:revision>
  <dcterms:created xsi:type="dcterms:W3CDTF">2017-03-29T05:24:31Z</dcterms:created>
  <dcterms:modified xsi:type="dcterms:W3CDTF">2017-10-05T01:11:35Z</dcterms:modified>
</cp:coreProperties>
</file>